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</p:sldIdLst>
  <p:sldSz cx="12192000" cy="762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pn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pn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pn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6.pn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8.pn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9.pn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0.pn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1.pn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2.pn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pn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4.pn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pn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6.pn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7.pn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8.pn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9.pn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5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5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5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5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5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5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5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6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6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6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6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6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6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6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7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7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7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7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7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7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7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7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7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7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8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8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8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8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8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8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8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8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8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8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