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</p:sldIdLst>
  <p:sldSz cx="12192000" cy="7620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Relationship Id="rId47" Type="http://schemas.openxmlformats.org/officeDocument/2006/relationships/slide" Target="slides/slide41.xml"/><Relationship Id="rId48" Type="http://schemas.openxmlformats.org/officeDocument/2006/relationships/slide" Target="slides/slide42.xml"/><Relationship Id="rId49" Type="http://schemas.openxmlformats.org/officeDocument/2006/relationships/slide" Target="slides/slide43.xml"/><Relationship Id="rId50" Type="http://schemas.openxmlformats.org/officeDocument/2006/relationships/slide" Target="slides/slide44.xml"/><Relationship Id="rId51" Type="http://schemas.openxmlformats.org/officeDocument/2006/relationships/slide" Target="slides/slide45.xml"/><Relationship Id="rId52" Type="http://schemas.openxmlformats.org/officeDocument/2006/relationships/slide" Target="slides/slide46.xml"/><Relationship Id="rId53" Type="http://schemas.openxmlformats.org/officeDocument/2006/relationships/slide" Target="slides/slide47.xml"/><Relationship Id="rId54" Type="http://schemas.openxmlformats.org/officeDocument/2006/relationships/slide" Target="slides/slide48.xml"/><Relationship Id="rId55" Type="http://schemas.openxmlformats.org/officeDocument/2006/relationships/slide" Target="slides/slide4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pn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pn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pn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pn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pn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pn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6.png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png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8.png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png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0.png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png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2.png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3.png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4.png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5.png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6.png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7.png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8.png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9.png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0.png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1.png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2.png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3.png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4.png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5.png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6.png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7.png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8.png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9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0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0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0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0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0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0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0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0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0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0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1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1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1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1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1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1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1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1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1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1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2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2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2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2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2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2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2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2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2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2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3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3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3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3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3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3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3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3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3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3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4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4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4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4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4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4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4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4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4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